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e Wash" userId="454c8f9a973516e4" providerId="LiveId" clId="{A442520A-D9FB-4222-A82A-78763BEA6000}"/>
    <pc:docChg chg="modSld">
      <pc:chgData name="Vee Wash" userId="454c8f9a973516e4" providerId="LiveId" clId="{A442520A-D9FB-4222-A82A-78763BEA6000}" dt="2023-05-16T01:19:59.273" v="13" actId="6549"/>
      <pc:docMkLst>
        <pc:docMk/>
      </pc:docMkLst>
      <pc:sldChg chg="modSp mod">
        <pc:chgData name="Vee Wash" userId="454c8f9a973516e4" providerId="LiveId" clId="{A442520A-D9FB-4222-A82A-78763BEA6000}" dt="2023-05-16T01:19:59.273" v="13" actId="6549"/>
        <pc:sldMkLst>
          <pc:docMk/>
          <pc:sldMk cId="109857222" sldId="256"/>
        </pc:sldMkLst>
        <pc:spChg chg="mod">
          <ac:chgData name="Vee Wash" userId="454c8f9a973516e4" providerId="LiveId" clId="{A442520A-D9FB-4222-A82A-78763BEA6000}" dt="2023-05-16T01:19:59.273" v="13" actId="6549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Scholarship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631674"/>
            <a:ext cx="12235132" cy="179812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>
                <a:cs typeface="Calibri Light"/>
              </a:rPr>
              <a:t>9th Annual</a:t>
            </a:r>
            <a:br>
              <a:rPr lang="en-US" sz="3600" dirty="0">
                <a:cs typeface="Calibri Light"/>
              </a:rPr>
            </a:br>
            <a:r>
              <a:rPr lang="en-US" sz="3600" dirty="0">
                <a:cs typeface="Calibri Light"/>
              </a:rPr>
              <a:t>Rahman Alim Strum(RAS) Scholarship Inc. </a:t>
            </a:r>
            <a:br>
              <a:rPr lang="en-US" sz="3600" dirty="0">
                <a:cs typeface="Calibri Light"/>
              </a:rPr>
            </a:br>
            <a:r>
              <a:rPr lang="en-US" sz="3600" dirty="0">
                <a:cs typeface="Calibri Light"/>
              </a:rPr>
              <a:t>     Award        </a:t>
            </a:r>
            <a:endParaRPr lang="en-US" sz="20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1172265"/>
            <a:ext cx="12235131" cy="575330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RAS  IS OFFERING THREE EDUCATIONAL 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SCHOLARSHIPS IN THE AMOUNT OF: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1000</a:t>
            </a:r>
            <a:endParaRPr lang="en-US" dirty="0">
              <a:highlight>
                <a:srgbClr val="C0C0C0"/>
              </a:highlight>
              <a:ea typeface="+mn-lt"/>
              <a:cs typeface="+mn-lt"/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$600</a:t>
            </a:r>
            <a:endParaRPr lang="en-US" dirty="0">
              <a:highlight>
                <a:srgbClr val="C0C0C0"/>
              </a:highlight>
              <a:cs typeface="Calibri" panose="020F0502020204030204"/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$400</a:t>
            </a:r>
            <a:endParaRPr lang="en-US" dirty="0">
              <a:highlight>
                <a:srgbClr val="C0C0C0"/>
              </a:highlight>
              <a:cs typeface="Calibri" panose="020F0502020204030204"/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TO APPLY, INTERESTED PARTIES MUST HAVE: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dirty="0">
                <a:highlight>
                  <a:srgbClr val="C0C0C0"/>
                </a:highlight>
                <a:ea typeface="+mn-lt"/>
                <a:cs typeface="+mn-lt"/>
              </a:rPr>
              <a:t>•</a:t>
            </a:r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2.5 GPA and complete an application with essay</a:t>
            </a:r>
            <a:endParaRPr lang="en-US" dirty="0">
              <a:highlight>
                <a:srgbClr val="C0C0C0"/>
              </a:highlight>
            </a:endParaRPr>
          </a:p>
          <a:p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Complete application can </a:t>
            </a:r>
            <a:r>
              <a:rPr lang="en-US" b="1" i="1">
                <a:highlight>
                  <a:srgbClr val="C0C0C0"/>
                </a:highlight>
                <a:ea typeface="+mn-lt"/>
                <a:cs typeface="+mn-lt"/>
              </a:rPr>
              <a:t>be accessed </a:t>
            </a:r>
            <a:r>
              <a:rPr lang="en-US" b="1" i="1" dirty="0">
                <a:highlight>
                  <a:srgbClr val="C0C0C0"/>
                </a:highlight>
                <a:ea typeface="+mn-lt"/>
                <a:cs typeface="+mn-lt"/>
              </a:rPr>
              <a:t>at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highlight>
                  <a:srgbClr val="800080"/>
                </a:highlight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www.RAScholarship.org</a:t>
            </a:r>
            <a:endParaRPr lang="en-US" b="1" i="1" dirty="0">
              <a:solidFill>
                <a:schemeClr val="bg1">
                  <a:lumMod val="65000"/>
                </a:schemeClr>
              </a:solidFill>
              <a:highlight>
                <a:srgbClr val="800080"/>
              </a:highlight>
              <a:ea typeface="+mn-lt"/>
              <a:cs typeface="+mn-lt"/>
            </a:endParaRPr>
          </a:p>
          <a:p>
            <a:r>
              <a:rPr lang="en-US" b="1" i="1" dirty="0">
                <a:ea typeface="+mn-lt"/>
                <a:cs typeface="+mn-lt"/>
              </a:rPr>
              <a:t>Any questions can be directed to Ms. V. Washington at 678 472 1586</a:t>
            </a:r>
          </a:p>
          <a:p>
            <a:r>
              <a:rPr lang="en-US" b="1" i="1" dirty="0">
                <a:ea typeface="+mn-lt"/>
                <a:cs typeface="+mn-lt"/>
              </a:rPr>
              <a:t>DEADLINE TO SUBMIT APPLICATIONS: Via email or postdated</a:t>
            </a:r>
            <a:endParaRPr lang="en-US" dirty="0"/>
          </a:p>
          <a:p>
            <a:r>
              <a:rPr lang="en-US" b="1" i="1" dirty="0">
                <a:solidFill>
                  <a:srgbClr val="7030A0"/>
                </a:solidFill>
                <a:highlight>
                  <a:srgbClr val="C0C0C0"/>
                </a:highlight>
                <a:ea typeface="+mn-lt"/>
                <a:cs typeface="+mn-lt"/>
              </a:rPr>
              <a:t>JULY 14, 2023</a:t>
            </a:r>
            <a:endParaRPr lang="en-US" dirty="0">
              <a:solidFill>
                <a:srgbClr val="7030A0"/>
              </a:solidFill>
              <a:highlight>
                <a:srgbClr val="C0C0C0"/>
              </a:highlight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60D61A-0B32-4612-8675-3531E172FAF8}"/>
              </a:ext>
            </a:extLst>
          </p:cNvPr>
          <p:cNvSpPr txBox="1"/>
          <p:nvPr/>
        </p:nvSpPr>
        <p:spPr>
          <a:xfrm>
            <a:off x="4724400" y="32004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36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36B53E-72AE-47F2-8B05-C30ECF988CD9}"/>
              </a:ext>
            </a:extLst>
          </p:cNvPr>
          <p:cNvSpPr txBox="1"/>
          <p:nvPr/>
        </p:nvSpPr>
        <p:spPr>
          <a:xfrm>
            <a:off x="13867501" y="28832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920B9A-9C0E-4705-AFAC-29C342ABD37A}"/>
              </a:ext>
            </a:extLst>
          </p:cNvPr>
          <p:cNvSpPr txBox="1"/>
          <p:nvPr/>
        </p:nvSpPr>
        <p:spPr>
          <a:xfrm>
            <a:off x="13349018" y="42912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95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9th Annual Rahman Alim Strum(RAS) Scholarship Inc.       Award     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 Wash</dc:creator>
  <cp:lastModifiedBy>Vee Wash</cp:lastModifiedBy>
  <cp:revision>80</cp:revision>
  <dcterms:created xsi:type="dcterms:W3CDTF">2013-07-15T20:26:40Z</dcterms:created>
  <dcterms:modified xsi:type="dcterms:W3CDTF">2023-05-16T01:20:04Z</dcterms:modified>
</cp:coreProperties>
</file>