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cell Davis-Williams" initials="DD" lastIdx="1" clrIdx="0">
    <p:extLst>
      <p:ext uri="{19B8F6BF-5375-455C-9EA6-DF929625EA0E}">
        <p15:presenceInfo xmlns:p15="http://schemas.microsoft.com/office/powerpoint/2012/main" userId="d5de9c7467902b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e Wash" userId="454c8f9a973516e4" providerId="LiveId" clId="{2CFDFD62-4CC2-4A91-BC8F-B60584D6767C}"/>
    <pc:docChg chg="modSld">
      <pc:chgData name="Vee Wash" userId="454c8f9a973516e4" providerId="LiveId" clId="{2CFDFD62-4CC2-4A91-BC8F-B60584D6767C}" dt="2025-05-13T20:42:08.810" v="5" actId="20577"/>
      <pc:docMkLst>
        <pc:docMk/>
      </pc:docMkLst>
      <pc:sldChg chg="modSp mod">
        <pc:chgData name="Vee Wash" userId="454c8f9a973516e4" providerId="LiveId" clId="{2CFDFD62-4CC2-4A91-BC8F-B60584D6767C}" dt="2025-05-13T20:42:08.810" v="5" actId="20577"/>
        <pc:sldMkLst>
          <pc:docMk/>
          <pc:sldMk cId="109857222" sldId="256"/>
        </pc:sldMkLst>
        <pc:spChg chg="mod">
          <ac:chgData name="Vee Wash" userId="454c8f9a973516e4" providerId="LiveId" clId="{2CFDFD62-4CC2-4A91-BC8F-B60584D6767C}" dt="2025-05-13T20:41:54.878" v="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Vee Wash" userId="454c8f9a973516e4" providerId="LiveId" clId="{2CFDFD62-4CC2-4A91-BC8F-B60584D6767C}" dt="2025-05-13T20:42:08.810" v="5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2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4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8590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63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6110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4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4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5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1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4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7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7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5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3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0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Scholarship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631675"/>
            <a:ext cx="12235132" cy="1803939"/>
          </a:xfr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Calibri Light"/>
              </a:rPr>
              <a:t>11th Annual</a:t>
            </a:r>
            <a:br>
              <a:rPr lang="en-US" sz="2400" b="1" dirty="0">
                <a:solidFill>
                  <a:schemeClr val="tx1"/>
                </a:solidFill>
                <a:cs typeface="Calibri Light"/>
              </a:rPr>
            </a:br>
            <a:r>
              <a:rPr lang="en-US" sz="2400" b="1" dirty="0">
                <a:solidFill>
                  <a:schemeClr val="tx1"/>
                </a:solidFill>
                <a:cs typeface="Calibri Light"/>
              </a:rPr>
              <a:t>Rahman Alim Strum (RAS) Scholarship Inc. Award  </a:t>
            </a:r>
            <a:br>
              <a:rPr lang="en-US" sz="2400" b="1" dirty="0">
                <a:solidFill>
                  <a:schemeClr val="tx1"/>
                </a:solidFill>
                <a:cs typeface="Calibri Light"/>
              </a:rPr>
            </a:br>
            <a:r>
              <a:rPr lang="en-US" sz="2400" b="1" dirty="0">
                <a:solidFill>
                  <a:schemeClr val="tx1"/>
                </a:solidFill>
                <a:cs typeface="Calibri Light"/>
              </a:rPr>
              <a:t> “In memory of Rahman's humanitarian works around the world”    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172264"/>
            <a:ext cx="12235131" cy="5753309"/>
          </a:xfr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Rahman Alim Strum Scholarship IS OFFERING THREE EDUCATIONAL 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SCHOLARSHIPS IN THE AMOUNT OF: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$1000.00</a:t>
            </a:r>
            <a:endParaRPr lang="en-US" sz="2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$600.00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$400.00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TO APPLY, INTERESTED PARTIES MUST HAVE:</a:t>
            </a:r>
            <a:endParaRPr lang="en-US" sz="28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ea typeface="+mn-lt"/>
                <a:cs typeface="+mn-lt"/>
              </a:rPr>
              <a:t>•</a:t>
            </a:r>
            <a:r>
              <a:rPr lang="en-US" sz="2600" b="1" i="1" dirty="0">
                <a:solidFill>
                  <a:schemeClr val="tx1"/>
                </a:solidFill>
                <a:ea typeface="+mn-lt"/>
                <a:cs typeface="+mn-lt"/>
              </a:rPr>
              <a:t>2.5 GPA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b="1" i="1" dirty="0">
                <a:solidFill>
                  <a:schemeClr val="tx1"/>
                </a:solidFill>
                <a:ea typeface="+mn-lt"/>
                <a:cs typeface="+mn-lt"/>
              </a:rPr>
              <a:t>Complete an application with an essay</a:t>
            </a:r>
            <a:endParaRPr lang="en-US" sz="26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Applications can be accessed at: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www.RAScholarship.org</a:t>
            </a:r>
            <a:endParaRPr lang="en-US" sz="2800" b="1" i="1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Any questions can be directed to Ms. V. Washington at (678)–472-1586</a:t>
            </a: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DEADLINE TO SUBMIT APPLICATIONS: Via email or postdated DUE: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b="1" i="1" dirty="0">
                <a:solidFill>
                  <a:schemeClr val="tx1"/>
                </a:solidFill>
                <a:ea typeface="+mn-lt"/>
                <a:cs typeface="+mn-lt"/>
              </a:rPr>
              <a:t>JULY 15</a:t>
            </a:r>
            <a:r>
              <a:rPr lang="en-US" sz="2800" b="1" i="1">
                <a:solidFill>
                  <a:schemeClr val="tx1"/>
                </a:solidFill>
                <a:ea typeface="+mn-lt"/>
                <a:cs typeface="+mn-lt"/>
              </a:rPr>
              <a:t>, 2025</a:t>
            </a:r>
            <a:endParaRPr lang="en-US" sz="2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60D61A-0B32-4612-8675-3531E172FAF8}"/>
              </a:ext>
            </a:extLst>
          </p:cNvPr>
          <p:cNvSpPr txBox="1"/>
          <p:nvPr/>
        </p:nvSpPr>
        <p:spPr>
          <a:xfrm>
            <a:off x="4724400" y="32004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36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36B53E-72AE-47F2-8B05-C30ECF988CD9}"/>
              </a:ext>
            </a:extLst>
          </p:cNvPr>
          <p:cNvSpPr txBox="1"/>
          <p:nvPr/>
        </p:nvSpPr>
        <p:spPr>
          <a:xfrm>
            <a:off x="13867501" y="28832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920B9A-9C0E-4705-AFAC-29C342ABD37A}"/>
              </a:ext>
            </a:extLst>
          </p:cNvPr>
          <p:cNvSpPr txBox="1"/>
          <p:nvPr/>
        </p:nvSpPr>
        <p:spPr>
          <a:xfrm>
            <a:off x="13349018" y="42912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113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Facet</vt:lpstr>
      <vt:lpstr>11th Annual Rahman Alim Strum (RAS) Scholarship Inc. Award    “In memory of Rahman's humanitarian works around the world”  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 Wash</dc:creator>
  <cp:lastModifiedBy>Vee Wash</cp:lastModifiedBy>
  <cp:revision>84</cp:revision>
  <cp:lastPrinted>2024-06-06T20:35:37Z</cp:lastPrinted>
  <dcterms:created xsi:type="dcterms:W3CDTF">2013-07-15T20:26:40Z</dcterms:created>
  <dcterms:modified xsi:type="dcterms:W3CDTF">2025-05-13T20:42:17Z</dcterms:modified>
</cp:coreProperties>
</file>